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68490" autoAdjust="0"/>
  </p:normalViewPr>
  <p:slideViewPr>
    <p:cSldViewPr snapToGrid="0">
      <p:cViewPr varScale="1">
        <p:scale>
          <a:sx n="39" d="100"/>
          <a:sy n="39" d="100"/>
        </p:scale>
        <p:origin x="1572" y="78"/>
      </p:cViewPr>
      <p:guideLst>
        <p:guide orient="horz" pos="4320"/>
        <p:guide pos="764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3/2/2022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名字也不能乱起，之前作业总结课也说了怎么命名，</a:t>
            </a:r>
            <a:endParaRPr lang="en-US" altLang="zh-CN" dirty="0"/>
          </a:p>
          <a:p>
            <a:r>
              <a:rPr lang="zh-CN" altLang="en-US" dirty="0"/>
              <a:t>有民的</a:t>
            </a:r>
            <a:r>
              <a:rPr lang="en-US" altLang="zh-CN" dirty="0" err="1"/>
              <a:t>Git</a:t>
            </a:r>
            <a:r>
              <a:rPr lang="zh-CN" altLang="en-US" dirty="0"/>
              <a:t>叫帅帅民， </a:t>
            </a:r>
            <a:r>
              <a:rPr lang="en-US" altLang="zh-CN" dirty="0"/>
              <a:t>Engine</a:t>
            </a:r>
            <a:r>
              <a:rPr lang="zh-CN" altLang="en-US" dirty="0"/>
              <a:t>就不能叫 </a:t>
            </a:r>
            <a:r>
              <a:rPr lang="en-US" altLang="zh-CN" dirty="0" err="1"/>
              <a:t>shuaishuaiminEngine</a:t>
            </a:r>
            <a:r>
              <a:rPr lang="en-US" altLang="zh-CN" dirty="0"/>
              <a:t> </a:t>
            </a:r>
            <a:r>
              <a:rPr lang="zh-CN" altLang="en-US" dirty="0"/>
              <a:t>肯定不太好。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互动提问： </a:t>
            </a:r>
            <a:r>
              <a:rPr lang="en-US" altLang="zh-CN" b="1" dirty="0" err="1"/>
              <a:t>WinMain</a:t>
            </a:r>
            <a:r>
              <a:rPr lang="en-US" altLang="zh-CN" b="1" dirty="0"/>
              <a:t> </a:t>
            </a:r>
            <a:r>
              <a:rPr lang="zh-CN" altLang="en-US" b="1" dirty="0"/>
              <a:t>和 </a:t>
            </a:r>
            <a:r>
              <a:rPr lang="en-US" altLang="zh-CN" b="1" dirty="0"/>
              <a:t>Main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注意 </a:t>
            </a:r>
            <a:r>
              <a:rPr lang="en-US" altLang="zh-CN" dirty="0" err="1"/>
              <a:t>WinMain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看图说话，第二步一开始该干什么，得先有一个窗口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就可以画了，可以加载模型了，大家现在作业都很超前，模型基本都加载了</a:t>
            </a:r>
            <a:endParaRPr lang="en-US" altLang="zh-CN" dirty="0"/>
          </a:p>
          <a:p>
            <a:r>
              <a:rPr lang="en-US" altLang="zh-CN" dirty="0"/>
              <a:t>3.  </a:t>
            </a:r>
            <a:r>
              <a:rPr lang="zh-CN" altLang="en-US" b="1" dirty="0"/>
              <a:t>互动提问：加载的模型放哪，放</a:t>
            </a:r>
            <a:r>
              <a:rPr lang="en-US" altLang="zh-CN" b="1" dirty="0"/>
              <a:t>Engine</a:t>
            </a:r>
            <a:r>
              <a:rPr lang="zh-CN" altLang="en-US" b="1" dirty="0"/>
              <a:t>里行不行？</a:t>
            </a:r>
            <a:endParaRPr lang="en-US" altLang="zh-CN" b="1" dirty="0"/>
          </a:p>
          <a:p>
            <a:r>
              <a:rPr lang="en-US" altLang="zh-CN" b="0" dirty="0"/>
              <a:t>4. </a:t>
            </a:r>
            <a:r>
              <a:rPr lang="zh-CN" altLang="en-US" b="0" dirty="0"/>
              <a:t>使用场景管理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暂时放到初始化里，但是通常不放到这里，通常叫做场景</a:t>
            </a:r>
            <a:r>
              <a:rPr lang="en-US" altLang="zh-CN" dirty="0"/>
              <a:t>Loading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互动提问：这个图现在的流程对不对？有什么问题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绘制就直接到退出了，  绘制应该是一个持续的过程， 从这里延伸出 游戏循环，切下一页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用户输入放到 放到外面行不行？简单说下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演示完代码之后，</a:t>
            </a:r>
            <a:r>
              <a:rPr lang="zh-CN" altLang="en-US" b="1" dirty="0"/>
              <a:t>互动提问：这样的循环方式有什么不好的地方？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回顾上节内容，绘制模型，使用</a:t>
            </a:r>
            <a:r>
              <a:rPr lang="en-US" altLang="zh-CN" dirty="0"/>
              <a:t>dx12 </a:t>
            </a:r>
            <a:r>
              <a:rPr lang="en-US" altLang="zh-CN" dirty="0" err="1"/>
              <a:t>api</a:t>
            </a:r>
            <a:r>
              <a:rPr lang="en-US" altLang="zh-CN" dirty="0"/>
              <a:t>,  </a:t>
            </a:r>
            <a:r>
              <a:rPr lang="zh-CN" altLang="en-US" dirty="0"/>
              <a:t>组织顶点数据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互动提问：</a:t>
            </a:r>
            <a:r>
              <a:rPr lang="en-US" altLang="zh-CN" b="1" dirty="0" err="1"/>
              <a:t>HelloTriagle</a:t>
            </a:r>
            <a:r>
              <a:rPr lang="zh-CN" altLang="en-US" b="1" dirty="0"/>
              <a:t>这个代码 是否可以作为一个游戏引擎？</a:t>
            </a:r>
            <a:endParaRPr lang="en-US" altLang="zh-CN" b="1" dirty="0"/>
          </a:p>
          <a:p>
            <a:pPr lvl="0">
              <a:buSzPct val="25000"/>
            </a:pPr>
            <a:r>
              <a:rPr lang="zh-CN" altLang="en-US" sz="24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切</a:t>
            </a:r>
            <a:r>
              <a:rPr lang="en-US" altLang="zh-CN" sz="24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HelloTriangle</a:t>
            </a:r>
            <a:r>
              <a:rPr lang="zh-CN" altLang="en-US" sz="24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代码</a:t>
            </a:r>
            <a:endParaRPr lang="en-US" altLang="zh-CN" sz="24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4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不具备扩展性， </a:t>
            </a:r>
            <a:r>
              <a:rPr lang="en-US" altLang="zh-CN" sz="24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4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4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有了这些内容，是不是可以当做个简单的引擎？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回到课程目标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从宏观上讲，循环依赖了消息，没有消息循环就不存在了，这个层级是不太对的，我们的消息在这里只是为了获得输入用的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可以演示，拿掉</a:t>
            </a:r>
            <a:r>
              <a:rPr lang="en-US" altLang="zh-CN" dirty="0"/>
              <a:t>Run</a:t>
            </a:r>
            <a:r>
              <a:rPr lang="zh-CN" altLang="en-US" dirty="0"/>
              <a:t>依然可以</a:t>
            </a:r>
            <a:r>
              <a:rPr lang="en-US" altLang="zh-CN" dirty="0"/>
              <a:t>Tick</a:t>
            </a:r>
            <a:r>
              <a:rPr lang="zh-CN" altLang="en-US" dirty="0"/>
              <a:t>绘制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 每帧执行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</a:t>
            </a:r>
            <a:r>
              <a:rPr lang="en-US" altLang="zh-CN" dirty="0"/>
              <a:t>app</a:t>
            </a:r>
            <a:r>
              <a:rPr lang="zh-CN" altLang="en-US" dirty="0"/>
              <a:t>是否是基于循环做的呢，如果游戏循环这种方式放到微信上会有什么问题？耗费性能，对比一下。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先看作业， 要做什么，强调重点内容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看课程内容，引擎的内容庞大复杂，强调主要是讲怎么设计一个引擎的框架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重点第二部分， 第三部分也要认真听。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在 展开成一帧一帧这里 </a:t>
            </a:r>
            <a:r>
              <a:rPr lang="zh-CN" altLang="en-US" baseline="0" dirty="0"/>
              <a:t> 停一下， 跟大家看看这里的问题</a:t>
            </a:r>
            <a:endParaRPr lang="en-US" altLang="zh-CN" baseline="0" dirty="0"/>
          </a:p>
          <a:p>
            <a:r>
              <a:rPr lang="en-US" altLang="zh-CN" dirty="0"/>
              <a:t>     a. </a:t>
            </a:r>
            <a:r>
              <a:rPr lang="zh-CN" altLang="en-US" baseline="0" dirty="0"/>
              <a:t> </a:t>
            </a:r>
            <a:r>
              <a:rPr lang="en-US" altLang="zh-CN" baseline="0" dirty="0"/>
              <a:t>Game</a:t>
            </a:r>
            <a:r>
              <a:rPr lang="zh-CN" altLang="en-US" baseline="0" dirty="0"/>
              <a:t>走完了， </a:t>
            </a:r>
            <a:r>
              <a:rPr lang="en-US" altLang="zh-CN" baseline="0" dirty="0" err="1"/>
              <a:t>RenderTick</a:t>
            </a:r>
            <a:r>
              <a:rPr lang="zh-CN" altLang="en-US" baseline="0" dirty="0"/>
              <a:t>直接用数据就好了，其实此时</a:t>
            </a:r>
            <a:r>
              <a:rPr lang="en-US" altLang="zh-CN" baseline="0" dirty="0"/>
              <a:t>Game</a:t>
            </a:r>
            <a:r>
              <a:rPr lang="zh-CN" altLang="en-US" baseline="0" dirty="0"/>
              <a:t>可以去做别的，等待时机是在浪费资源</a:t>
            </a:r>
            <a:endParaRPr lang="en-US" altLang="zh-CN" baseline="0" dirty="0"/>
          </a:p>
          <a:p>
            <a:r>
              <a:rPr lang="en-US" altLang="zh-CN" baseline="0" dirty="0"/>
              <a:t>     b.  Render </a:t>
            </a:r>
            <a:r>
              <a:rPr lang="zh-CN" altLang="en-US" baseline="0" dirty="0"/>
              <a:t>本质 其实是在调用绘制</a:t>
            </a:r>
            <a:r>
              <a:rPr lang="en-US" altLang="zh-CN" baseline="0" dirty="0" err="1"/>
              <a:t>api</a:t>
            </a:r>
            <a:r>
              <a:rPr lang="zh-CN" altLang="en-US" baseline="0" dirty="0"/>
              <a:t>跟显卡打交道， 这个本身比较耗时， 图形</a:t>
            </a:r>
            <a:r>
              <a:rPr lang="en-US" altLang="zh-CN" baseline="0" dirty="0"/>
              <a:t>API</a:t>
            </a:r>
            <a:r>
              <a:rPr lang="zh-CN" altLang="en-US" baseline="0" dirty="0"/>
              <a:t>的调用会带来卡顿，游戏运行不流畅。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2.  </a:t>
            </a:r>
            <a:r>
              <a:rPr lang="zh-CN" altLang="en-US" baseline="0" dirty="0"/>
              <a:t>在 </a:t>
            </a:r>
            <a:r>
              <a:rPr lang="en-US" altLang="zh-CN" baseline="0" dirty="0"/>
              <a:t>Render</a:t>
            </a:r>
            <a:r>
              <a:rPr lang="zh-CN" altLang="en-US" baseline="0" dirty="0"/>
              <a:t>放到 另一个线程这里 阐述一下 跟上面对比的区别， 说明刚才的问题 在多线程的情况下就没有了。</a:t>
            </a:r>
            <a:endParaRPr lang="en-US" altLang="zh-CN" baseline="0" dirty="0"/>
          </a:p>
          <a:p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/>
          </a:p>
          <a:p>
            <a:r>
              <a:rPr lang="en-US" altLang="zh-CN" baseline="0" dirty="0"/>
              <a:t>3.  </a:t>
            </a:r>
            <a:r>
              <a:rPr lang="zh-CN" altLang="en-US" baseline="0" dirty="0"/>
              <a:t>然后 再展开  第三主线程 和渲染线程部分， 来跟大家说明 怎么实现一个  渲染线程。</a:t>
            </a:r>
            <a:endParaRPr lang="en-US" altLang="zh-CN" baseline="0" dirty="0"/>
          </a:p>
          <a:p>
            <a:r>
              <a:rPr lang="en-US" altLang="zh-CN" baseline="0" dirty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CPU GPU</a:t>
            </a:r>
            <a:r>
              <a:rPr lang="zh-CN" altLang="en-US" dirty="0"/>
              <a:t>同步那块 橙色部分需要解释一下， 为什么需要互相错落，因为彼此有相互依赖关系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第一部分的单线程我们又常叫主线程，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循环都是跑在主线程里的。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再延申到 </a:t>
            </a:r>
            <a:r>
              <a:rPr lang="en-US" altLang="zh-CN" dirty="0"/>
              <a:t>Game</a:t>
            </a:r>
            <a:r>
              <a:rPr lang="zh-CN" altLang="en-US" dirty="0"/>
              <a:t>线程和</a:t>
            </a:r>
            <a:r>
              <a:rPr lang="en-US" altLang="zh-CN" dirty="0"/>
              <a:t>Render</a:t>
            </a:r>
            <a:r>
              <a:rPr lang="zh-CN" altLang="en-US" dirty="0"/>
              <a:t>线程  </a:t>
            </a:r>
            <a:r>
              <a:rPr lang="en-US" altLang="zh-CN" dirty="0"/>
              <a:t>-&gt;</a:t>
            </a:r>
            <a:r>
              <a:rPr lang="zh-CN" altLang="en-US" dirty="0"/>
              <a:t>因为现在已经有一个 主线程了，所以只需要创建一个 渲染线程就可以了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总感觉缺了点啥：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知道要也要有初始化，可是要初始化一些啥？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哪些逻辑 才是应该 放到 </a:t>
            </a:r>
            <a:r>
              <a:rPr lang="en-US" altLang="zh-CN" dirty="0"/>
              <a:t>Render</a:t>
            </a:r>
            <a:r>
              <a:rPr lang="zh-CN" altLang="en-US" dirty="0"/>
              <a:t>线程里呢？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前一章节讲了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RenderTick</a:t>
            </a:r>
            <a:r>
              <a:rPr lang="zh-CN" altLang="en-US" baseline="0" dirty="0"/>
              <a:t>会用到 </a:t>
            </a:r>
            <a:r>
              <a:rPr lang="en-US" altLang="zh-CN" baseline="0" dirty="0" err="1"/>
              <a:t>GameTick</a:t>
            </a:r>
            <a:r>
              <a:rPr lang="zh-CN" altLang="en-US" baseline="0" dirty="0"/>
              <a:t>里的数据， 那么这些数据怎么传到</a:t>
            </a:r>
            <a:r>
              <a:rPr lang="en-US" altLang="zh-CN" baseline="0" dirty="0" err="1"/>
              <a:t>RenderTick</a:t>
            </a:r>
            <a:r>
              <a:rPr lang="zh-CN" altLang="en-US" baseline="0" dirty="0"/>
              <a:t>中？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zh-CN" altLang="en-US" baseline="0" dirty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自行回顾概念部分  要跟同学们有互动，交流，但不对其中的概念做系统的讲解，属于预习或课下自行掌握部分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互斥锁 资源竞争， 如果有提问可以举个打印机的例子</a:t>
            </a:r>
            <a:endParaRPr lang="en-US" altLang="zh-CN" dirty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信号量</a:t>
            </a:r>
            <a:r>
              <a:rPr lang="en-US" altLang="zh-CN" dirty="0"/>
              <a:t>/</a:t>
            </a:r>
            <a:r>
              <a:rPr lang="zh-CN" altLang="en-US" dirty="0"/>
              <a:t>条件变量：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初始化 缩起来 </a:t>
            </a:r>
            <a:endParaRPr lang="en-US" altLang="zh-CN" b="1" dirty="0"/>
          </a:p>
          <a:p>
            <a:r>
              <a:rPr lang="zh-CN" altLang="en-US" b="1" dirty="0"/>
              <a:t>同步这块 再想想 用其他图替代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注意控制时间</a:t>
            </a:r>
            <a:endParaRPr lang="en-US" altLang="zh-CN" b="1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互动提问：让大家聊一聊自己理解的框架</a:t>
            </a:r>
            <a:endParaRPr lang="en-US" altLang="zh-CN" b="1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目前状态：清楚上层， 不清楚 底层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r>
              <a:rPr lang="en-US" altLang="zh-CN" dirty="0"/>
              <a:t>: </a:t>
            </a:r>
            <a:r>
              <a:rPr lang="en-US" altLang="zh-CN" baseline="0" dirty="0"/>
              <a:t> </a:t>
            </a:r>
            <a:r>
              <a:rPr lang="zh-CN" altLang="en-US" baseline="0" dirty="0"/>
              <a:t>支撑作用， 由不同的大小的花盆构成， 还可以扩大花架，放更多的花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类比引擎框架也是一样：花架</a:t>
            </a:r>
            <a:r>
              <a:rPr lang="en-US" altLang="zh-CN" dirty="0"/>
              <a:t>-&gt;</a:t>
            </a:r>
            <a:r>
              <a:rPr lang="zh-CN" altLang="en-US" dirty="0"/>
              <a:t>引擎框架，花盆</a:t>
            </a:r>
            <a:r>
              <a:rPr lang="en-US" altLang="zh-CN" dirty="0"/>
              <a:t>-&gt;</a:t>
            </a:r>
            <a:r>
              <a:rPr lang="zh-CN" altLang="en-US" dirty="0"/>
              <a:t>引擎模块（物理，动画）， 具备自由度和可扩展性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注意控制时间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阐述已熟悉的部分：通过实战项目已经掌握的，虚幻的各种工具集</a:t>
            </a:r>
            <a:r>
              <a:rPr lang="en-US" altLang="zh-CN" dirty="0"/>
              <a:t>, sequencer,  </a:t>
            </a:r>
            <a:r>
              <a:rPr lang="zh-CN" altLang="en-US" dirty="0"/>
              <a:t>关卡编辑， 材质编辑</a:t>
            </a:r>
            <a:r>
              <a:rPr lang="en-US" altLang="zh-CN" dirty="0"/>
              <a:t>,</a:t>
            </a:r>
            <a:r>
              <a:rPr lang="en-US" altLang="zh-CN" baseline="0" dirty="0"/>
              <a:t> </a:t>
            </a:r>
            <a:r>
              <a:rPr lang="zh-CN" altLang="en-US" baseline="0" dirty="0"/>
              <a:t>打包。</a:t>
            </a:r>
            <a:endParaRPr lang="en-US" altLang="zh-CN" baseline="0" dirty="0"/>
          </a:p>
          <a:p>
            <a:r>
              <a:rPr lang="en-US" altLang="zh-CN" baseline="0" dirty="0"/>
              <a:t>2.</a:t>
            </a:r>
            <a:r>
              <a:rPr lang="zh-CN" altLang="en-US" baseline="0" dirty="0"/>
              <a:t>阐述目前不熟悉的部分：引擎</a:t>
            </a:r>
            <a:r>
              <a:rPr lang="zh-CN" altLang="en-US" dirty="0"/>
              <a:t>框架和底层模块， 场景编辑</a:t>
            </a:r>
            <a:r>
              <a:rPr lang="en-US" altLang="zh-CN" dirty="0"/>
              <a:t>-》</a:t>
            </a:r>
            <a:r>
              <a:rPr lang="zh-CN" altLang="en-US" dirty="0"/>
              <a:t>渲染模块， 蓝图编辑</a:t>
            </a:r>
            <a:r>
              <a:rPr lang="en-US" altLang="zh-CN" dirty="0"/>
              <a:t>-》</a:t>
            </a:r>
            <a:r>
              <a:rPr lang="zh-CN" altLang="en-US" dirty="0"/>
              <a:t>脚本模块</a:t>
            </a:r>
            <a:r>
              <a:rPr lang="zh-CN" altLang="en-US" baseline="0" dirty="0"/>
              <a:t> ， 因果关系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强调今天 主要聚焦 第二部分，入门级别。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注意控制时间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互动提问：大家理解的一个引擎程序 的工作应该是哪些？</a:t>
            </a:r>
            <a:endParaRPr lang="en-US" altLang="zh-CN" b="1" dirty="0"/>
          </a:p>
          <a:p>
            <a:r>
              <a:rPr lang="zh-CN" altLang="en-US" b="0" dirty="0"/>
              <a:t>工具拓展，引擎底层模块修改，引擎性能分析和优化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（看下时间， 这个例子可以不说）</a:t>
            </a:r>
            <a:endParaRPr lang="en-US" altLang="zh-CN" b="0" dirty="0"/>
          </a:p>
          <a:p>
            <a:r>
              <a:rPr lang="zh-CN" altLang="en-US" b="0" dirty="0"/>
              <a:t>举个之前做项目：按钮置灰，策划觉得颜色不好看，就需要找到最底层改</a:t>
            </a:r>
            <a:r>
              <a:rPr lang="en-US" altLang="zh-CN" b="0" dirty="0" err="1"/>
              <a:t>shader</a:t>
            </a:r>
            <a:r>
              <a:rPr lang="zh-CN" altLang="en-US" b="0" dirty="0"/>
              <a:t>的代码（景昭老师）</a:t>
            </a:r>
            <a:endParaRPr lang="en-US" altLang="zh-CN" b="0" dirty="0"/>
          </a:p>
          <a:p>
            <a:endParaRPr lang="en-US" altLang="zh-CN" b="1" dirty="0"/>
          </a:p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简单带过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19.png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4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lm.g-truc.net/0.9.9/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05834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 第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多线程概念（创建，启动，互斥锁，信号量）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0376008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b="1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184" y="3303123"/>
            <a:ext cx="7850681" cy="53902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有没有更好的方式？</a:t>
            </a:r>
            <a:endParaRPr lang="en-US" altLang="zh-CN" b="0" kern="0" cap="all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3912" y="3225205"/>
            <a:ext cx="12670088" cy="63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进一步明确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67279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如图</a:t>
            </a:r>
            <a:endParaRPr lang="en-US" altLang="zh-CN" b="0" noProof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7225</TotalTime>
  <Words>3281</Words>
  <Application>Microsoft Office PowerPoint</Application>
  <PresentationFormat>自定义</PresentationFormat>
  <Paragraphs>441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-apple-system</vt:lpstr>
      <vt:lpstr>方正姚体</vt:lpstr>
      <vt:lpstr>宋体</vt:lpstr>
      <vt:lpstr>微软雅黑</vt:lpstr>
      <vt:lpstr>微软雅黑 Light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Zheng</cp:lastModifiedBy>
  <cp:revision>1720</cp:revision>
  <dcterms:created xsi:type="dcterms:W3CDTF">2017-07-18T17:55:00Z</dcterms:created>
  <dcterms:modified xsi:type="dcterms:W3CDTF">2022-03-02T03:58:06Z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